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8F8F8"/>
    <a:srgbClr val="FF66FF"/>
    <a:srgbClr val="6600CC"/>
    <a:srgbClr val="E3AD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淡色スタイル 1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中間スタイル 1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3E9A97-F6CD-4E71-B088-62CD47E668C8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95CA0-7323-4B75-865B-F692F82FEB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515892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0E634C-054B-433F-B4E5-716DE87A19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EF5AEEF-B9C8-40A6-983D-66BE282461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643224A-7B5C-40EC-AE57-B92508E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6B115F0-37C7-484F-9CA6-84C8DCBC3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BEDA496-FA49-4AC7-8A1A-CF995766D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322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B161DC-BE5E-4B0E-81EF-CEF0A7A9E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ABDB274-C460-4A21-BCF2-20B59DA8B5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15F54EB-7B1D-4FC5-84AE-2405C3F7C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C7814E0-B064-4990-B358-B849C1239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6C00DE0-98BE-4AA2-8F48-46CEB33766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51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3304156E-9434-4DCF-B5BE-694B4586FC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33C51158-2FDC-4D61-AC5B-B324BBF457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9EF3E06-FEA5-429D-B75A-9C1CE94D1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5D639BC-EA43-466A-B45A-C91895637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F60DA4-8DE8-4169-B2DB-4097F11607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4567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FE7A9-392E-459E-9D35-BF65934CE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1309BE5-6154-4CF4-BB72-A4A9A9BF92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3B3A82F-DD5D-4A7F-87FD-2969074BC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88C0AD6-B80E-471C-BD58-B8A2768C13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255B77B-56BA-4E92-B440-35DE3AA8EF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725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30B56B-8385-43CF-8EF4-972AF17636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BAA518A-6AEC-4C3F-AC02-C47C1B8149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12E7D95-C487-4238-905A-D8A88B078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37AEF61-73E2-4060-9E62-3733C1425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AE55FF-607F-447D-91FC-0CDF6BC64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0501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22E026D-BC32-46EE-9A61-DC979C9F9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DECE795-26AE-4BDF-93A1-EDE1DADB75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02B62A0-C345-45C8-BB93-0BD63622D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B796186-E41F-4836-865E-9CFE9BE8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3C414A00-9141-4713-926A-BC0E6164D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46CFBD3-5AD6-49B2-83FE-CB7BD9C430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629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E7037AB-69D8-479E-AC1B-1085335CC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4CCAF87-29C4-480B-8DD1-C22BF9581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D082B9D2-AEDC-4511-B52B-1B03F304F7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2CD16E97-634A-4859-9C64-E79A8516A7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74BF63F7-D476-4B03-8EDD-DFA1332B9C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F915EF-EE6F-4D60-87D6-95F0C534A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E1742CD-EA76-4F09-B02D-6A9B8EDB7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31D174F-F069-4A7B-B334-D5B0F6CAD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331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E1052C2-897D-4725-B781-10D1C18AF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4C06E5BD-9D4D-4BEA-876D-059285BDF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14D589B8-CEBE-45EA-8B02-F047A2CE5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5966604-AF91-4FA3-8435-725A19A33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970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2F2FDBCE-61DC-4727-A8BC-B67A567BE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37794CF3-BD23-45BC-937C-E74013246D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93D84C3-73E4-4FA6-8667-11BCCB5AB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3712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20CD21-538B-438C-B7DB-E83ADD622D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35B12ED-6E03-49C6-ADBB-A4DF96976D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D42D5FF1-6C81-4F76-A55A-498C4C3895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5EA512D-945D-4A05-BD36-097FE7C2D5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1EEBD33-FE53-4FB9-A1D8-31D13D2C01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45598AE-59A3-4D7E-8A12-CFC174BFB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0812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37259E-39CE-4A37-8E45-07855DD1B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B58D9DB-0A08-4274-B086-25FB838729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C75334F-06F0-4580-8FC7-224EC21792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BF9A47A-68A3-4A45-8A18-04D27DBF5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BAE76895-6A21-4317-8ED5-3B1646D174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A91F97A-F7BC-4115-BE1F-1F38FCD22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7266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FFCAAC4A-17E6-44C9-AA81-142D44D171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8C3AB3-C103-4351-9EC6-885CA9ADE8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6FB71ED-18CE-4C79-8A11-7EAC12A89C9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CB755-8334-4A38-BB4E-792EEFF7DA5C}" type="datetimeFigureOut">
              <a:rPr kumimoji="1" lang="ja-JP" altLang="en-US" smtClean="0"/>
              <a:t>2021/3/25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A09C611-4E3F-4F21-87A6-0F635BBFC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06E40C6-147E-4601-AE1F-1FFC2E4A6C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29A47-DAC9-427C-BD05-761B6462AE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30968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矢印: 五方向 2">
            <a:extLst>
              <a:ext uri="{FF2B5EF4-FFF2-40B4-BE49-F238E27FC236}">
                <a16:creationId xmlns:a16="http://schemas.microsoft.com/office/drawing/2014/main" id="{3780BBEA-AE13-44D3-B169-17D1775EFE45}"/>
              </a:ext>
            </a:extLst>
          </p:cNvPr>
          <p:cNvSpPr/>
          <p:nvPr/>
        </p:nvSpPr>
        <p:spPr>
          <a:xfrm>
            <a:off x="0" y="183323"/>
            <a:ext cx="11932103" cy="970952"/>
          </a:xfrm>
          <a:prstGeom prst="homePlat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6B55D98-C8E7-43C9-8B34-79C30C4291E8}"/>
              </a:ext>
            </a:extLst>
          </p:cNvPr>
          <p:cNvSpPr/>
          <p:nvPr/>
        </p:nvSpPr>
        <p:spPr>
          <a:xfrm>
            <a:off x="95603" y="284579"/>
            <a:ext cx="7434750" cy="76944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4400" dirty="0">
                <a:ln w="0"/>
                <a:effectLst>
                  <a:glow rad="165100">
                    <a:schemeClr val="bg1">
                      <a:alpha val="70000"/>
                    </a:schemeClr>
                  </a:glow>
                </a:effectLst>
                <a:latin typeface="Bodoni MT Black" panose="02070A03080606020203" pitchFamily="18" charset="0"/>
                <a:ea typeface="HG創英角ﾎﾟｯﾌﾟ体" panose="040B0A09000000000000" pitchFamily="49" charset="-128"/>
              </a:rPr>
              <a:t>●</a:t>
            </a:r>
            <a:r>
              <a:rPr lang="ja-JP" altLang="en-US" sz="4400" dirty="0">
                <a:ln w="0"/>
                <a:effectLst>
                  <a:glow rad="165100">
                    <a:schemeClr val="bg1">
                      <a:alpha val="7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  <a:ea typeface="HG創英角ﾎﾟｯﾌﾟ体" panose="040B0A09000000000000" pitchFamily="49" charset="-128"/>
              </a:rPr>
              <a:t>国産</a:t>
            </a:r>
            <a:r>
              <a:rPr lang="en-US" altLang="ja-JP" sz="4400" dirty="0">
                <a:ln w="0"/>
                <a:effectLst>
                  <a:glow rad="165100">
                    <a:schemeClr val="bg1">
                      <a:alpha val="7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  <a:ea typeface="HG創英角ﾎﾟｯﾌﾟ体" panose="040B0A09000000000000" pitchFamily="49" charset="-128"/>
              </a:rPr>
              <a:t>3</a:t>
            </a:r>
            <a:r>
              <a:rPr lang="ja-JP" altLang="en-US" sz="4400" dirty="0">
                <a:ln w="0"/>
                <a:effectLst>
                  <a:glow rad="165100">
                    <a:schemeClr val="bg1">
                      <a:alpha val="70000"/>
                    </a:schemeClr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doni MT Black" panose="02070A03080606020203" pitchFamily="18" charset="0"/>
                <a:ea typeface="HG創英角ﾎﾟｯﾌﾟ体" panose="040B0A09000000000000" pitchFamily="49" charset="-128"/>
              </a:rPr>
              <a:t>層構造マスク</a:t>
            </a:r>
            <a:endParaRPr lang="ja-JP" altLang="en-US" sz="4400" spc="-150" dirty="0">
              <a:ln w="0"/>
              <a:effectLst>
                <a:glow rad="165100">
                  <a:schemeClr val="bg1">
                    <a:alpha val="70000"/>
                  </a:schemeClr>
                </a:glow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doni MT Black" panose="02070A03080606020203" pitchFamily="18" charset="0"/>
              <a:ea typeface="HG創英角ﾎﾟｯﾌﾟ体" panose="040B0A09000000000000" pitchFamily="49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4E0A3A6-3EB3-4051-AB33-1584426108A2}"/>
              </a:ext>
            </a:extLst>
          </p:cNvPr>
          <p:cNvSpPr txBox="1"/>
          <p:nvPr/>
        </p:nvSpPr>
        <p:spPr>
          <a:xfrm>
            <a:off x="3188760" y="1874824"/>
            <a:ext cx="4031873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2000" dirty="0"/>
              <a:t>★</a:t>
            </a:r>
            <a:r>
              <a:rPr kumimoji="1"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商品の特徴</a:t>
            </a:r>
            <a:endParaRPr kumimoji="1"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・安心・安全　日本製！！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kumimoji="1"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・</a:t>
            </a:r>
            <a:r>
              <a: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PFE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</a:t>
            </a:r>
            <a:r>
              <a: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99.8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％カット</a:t>
            </a:r>
            <a:r>
              <a:rPr lang="en-US" altLang="ja-JP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(</a:t>
            </a:r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検査済）</a:t>
            </a:r>
            <a:endParaRPr kumimoji="1"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・やわらかいノーズワイヤーで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  <a:p>
            <a:r>
              <a:rPr lang="ja-JP" altLang="en-US" sz="20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　　優しいフィット感♪</a:t>
            </a:r>
            <a:endParaRPr lang="en-US" altLang="ja-JP" sz="20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</a:endParaRPr>
          </a:p>
        </p:txBody>
      </p:sp>
      <p:pic>
        <p:nvPicPr>
          <p:cNvPr id="6" name="図 5">
            <a:extLst>
              <a:ext uri="{FF2B5EF4-FFF2-40B4-BE49-F238E27FC236}">
                <a16:creationId xmlns:a16="http://schemas.microsoft.com/office/drawing/2014/main" id="{9B28D031-6F0B-4F26-BBAA-141B18BDC88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744" b="5262"/>
          <a:stretch/>
        </p:blipFill>
        <p:spPr>
          <a:xfrm>
            <a:off x="3144372" y="3884065"/>
            <a:ext cx="4388682" cy="2973935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F25DCF9-9E37-48F6-ACB4-1A5424E733E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92" t="4968" r="7047" b="2857"/>
          <a:stretch/>
        </p:blipFill>
        <p:spPr>
          <a:xfrm>
            <a:off x="215018" y="1320902"/>
            <a:ext cx="2771775" cy="5370831"/>
          </a:xfrm>
          <a:prstGeom prst="rect">
            <a:avLst/>
          </a:prstGeom>
        </p:spPr>
      </p:pic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1152A846-CCA7-4958-B1DE-2F48B2B722B6}"/>
              </a:ext>
            </a:extLst>
          </p:cNvPr>
          <p:cNvSpPr txBox="1"/>
          <p:nvPr/>
        </p:nvSpPr>
        <p:spPr>
          <a:xfrm>
            <a:off x="7768087" y="443119"/>
            <a:ext cx="3512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品番：</a:t>
            </a:r>
            <a:r>
              <a:rPr lang="en-US" altLang="ja-JP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500K-35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9" name="表 5">
            <a:extLst>
              <a:ext uri="{FF2B5EF4-FFF2-40B4-BE49-F238E27FC236}">
                <a16:creationId xmlns:a16="http://schemas.microsoft.com/office/drawing/2014/main" id="{4AF12A90-79D3-4391-9C98-2F86A9D9C4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9131340"/>
              </p:ext>
            </p:extLst>
          </p:nvPr>
        </p:nvGraphicFramePr>
        <p:xfrm>
          <a:off x="7613397" y="2614673"/>
          <a:ext cx="4357945" cy="28800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1926810">
                  <a:extLst>
                    <a:ext uri="{9D8B030D-6E8A-4147-A177-3AD203B41FA5}">
                      <a16:colId xmlns:a16="http://schemas.microsoft.com/office/drawing/2014/main" val="1166046652"/>
                    </a:ext>
                  </a:extLst>
                </a:gridCol>
                <a:gridCol w="2431135">
                  <a:extLst>
                    <a:ext uri="{9D8B030D-6E8A-4147-A177-3AD203B41FA5}">
                      <a16:colId xmlns:a16="http://schemas.microsoft.com/office/drawing/2014/main" val="3548531290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品番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500K-35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86222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商品サイズ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200×100×80mm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75638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商品重量</a:t>
                      </a:r>
                      <a:endParaRPr kumimoji="1" lang="en-US" altLang="ja-JP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200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ｇ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561819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枚数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50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枚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00110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ケースサイズ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525×420×345mm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74162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ケース重量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約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9kg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697002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ケース入り数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40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箱入り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968366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発注単位</a:t>
                      </a: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1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箱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(</a:t>
                      </a:r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別途送料が必要です。</a:t>
                      </a:r>
                      <a:r>
                        <a:rPr kumimoji="1" lang="en-US" altLang="ja-JP" sz="1300" dirty="0">
                          <a:solidFill>
                            <a:schemeClr val="tx1"/>
                          </a:solidFill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)</a:t>
                      </a:r>
                      <a:endParaRPr kumimoji="1" lang="ja-JP" altLang="en-US" sz="1300" dirty="0">
                        <a:solidFill>
                          <a:schemeClr val="tx1"/>
                        </a:solidFill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marT="31227" marB="31227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3666843"/>
                  </a:ext>
                </a:extLst>
              </a:tr>
            </a:tbl>
          </a:graphicData>
        </a:graphic>
      </p:graphicFrame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9B35F69-FA70-43AD-80DE-D56811454EA4}"/>
              </a:ext>
            </a:extLst>
          </p:cNvPr>
          <p:cNvSpPr txBox="1"/>
          <p:nvPr/>
        </p:nvSpPr>
        <p:spPr>
          <a:xfrm>
            <a:off x="7530353" y="5657254"/>
            <a:ext cx="367921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税別納入金額３万円以上で元払い。</a:t>
            </a:r>
            <a:endParaRPr lang="en-US" altLang="ja-JP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(</a:t>
            </a:r>
            <a:r>
              <a:rPr kumimoji="1" lang="ja-JP" altLang="en-US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北海道、沖縄、離島に関しましては、ご相談下さい。</a:t>
            </a:r>
            <a:r>
              <a:rPr kumimoji="1" lang="en-US" altLang="ja-JP" sz="11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51523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684</TotalTime>
  <Words>99</Words>
  <Application>Microsoft Office PowerPoint</Application>
  <PresentationFormat>ワイド画面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HG創英角ﾎﾟｯﾌﾟ体</vt:lpstr>
      <vt:lpstr>メイリオ</vt:lpstr>
      <vt:lpstr>游ゴシック</vt:lpstr>
      <vt:lpstr>游ゴシック Light</vt:lpstr>
      <vt:lpstr>Arial</vt:lpstr>
      <vt:lpstr>Bodoni MT Black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原　知彰</dc:creator>
  <cp:lastModifiedBy>fujita fujita</cp:lastModifiedBy>
  <cp:revision>33</cp:revision>
  <cp:lastPrinted>2021-02-12T01:09:43Z</cp:lastPrinted>
  <dcterms:created xsi:type="dcterms:W3CDTF">2020-12-04T07:26:27Z</dcterms:created>
  <dcterms:modified xsi:type="dcterms:W3CDTF">2021-03-25T06:24:38Z</dcterms:modified>
</cp:coreProperties>
</file>