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66FF"/>
    <a:srgbClr val="6600CC"/>
    <a:srgbClr val="E3A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E9A97-F6CD-4E71-B088-62CD47E668C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95CA0-7323-4B75-865B-F692F82F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58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0E634C-054B-433F-B4E5-716DE87A1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EF5AEEF-B9C8-40A6-983D-66BE2824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3224A-7B5C-40EC-AE57-B92508E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B115F0-37C7-484F-9CA6-84C8DCBC3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EDA496-FA49-4AC7-8A1A-CF995766D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161DC-BE5E-4B0E-81EF-CEF0A7A9E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BDB274-C460-4A21-BCF2-20B59DA8B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5F54EB-7B1D-4FC5-84AE-2405C3F7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7814E0-B064-4990-B358-B849C123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C00DE0-98BE-4AA2-8F48-46CEB3376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51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04156E-9434-4DCF-B5BE-694B4586F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3C51158-2FDC-4D61-AC5B-B324BBF45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EF3E06-FEA5-429D-B75A-9C1CE94D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D639BC-EA43-466A-B45A-C9189563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F60DA4-8DE8-4169-B2DB-4097F1160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56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FE7A9-392E-459E-9D35-BF65934C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309BE5-6154-4CF4-BB72-A4A9A9BF9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B3A82F-DD5D-4A7F-87FD-2969074B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8C0AD6-B80E-471C-BD58-B8A2768C1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55B77B-56BA-4E92-B440-35DE3AA8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72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30B56B-8385-43CF-8EF4-972AF1763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AA518A-6AEC-4C3F-AC02-C47C1B814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2E7D95-C487-4238-905A-D8A88B078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7AEF61-73E2-4060-9E62-3733C1425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AE55FF-607F-447D-91FC-0CDF6BC6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0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2E026D-BC32-46EE-9A61-DC979C9F9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CE795-26AE-4BDF-93A1-EDE1DADB7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2B62A0-C345-45C8-BB93-0BD63622D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796186-E41F-4836-865E-9CFE9BE8A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414A00-9141-4713-926A-BC0E6164D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6CFBD3-5AD6-49B2-83FE-CB7BD9C4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62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7037AB-69D8-479E-AC1B-1085335CC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CCAF87-29C4-480B-8DD1-C22BF9581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82B9D2-AEDC-4511-B52B-1B03F304F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D16E97-634A-4859-9C64-E79A8516A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4BF63F7-D476-4B03-8EDD-DFA1332B9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F915EF-EE6F-4D60-87D6-95F0C534A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E1742CD-EA76-4F09-B02D-6A9B8EDB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31D174F-F069-4A7B-B334-D5B0F6CAD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33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1052C2-897D-4725-B781-10D1C18A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06E5BD-9D4D-4BEA-876D-059285BDF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D589B8-CEBE-45EA-8B02-F047A2CE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966604-AF91-4FA3-8435-725A19A33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97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F2FDBCE-61DC-4727-A8BC-B67A567BE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7794CF3-BD23-45BC-937C-E7401324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3D84C3-73E4-4FA6-8667-11BCCB5A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71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20CD21-538B-438C-B7DB-E83ADD622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5B12ED-6E03-49C6-ADBB-A4DF9697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2D5FF1-6C81-4F76-A55A-498C4C389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EA512D-945D-4A05-BD36-097FE7C2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EEBD33-FE53-4FB9-A1D8-31D13D2C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5598AE-59A3-4D7E-8A12-CFC174BFB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8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37259E-39CE-4A37-8E45-07855DD1B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58D9DB-0A08-4274-B086-25FB83872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75334F-06F0-4580-8FC7-224EC2179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9A47A-68A3-4A45-8A18-04D27DBF5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E76895-6A21-4317-8ED5-3B1646D17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91F97A-F7BC-4115-BE1F-1F38FCD22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26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FCAAC4A-17E6-44C9-AA81-142D44D17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8C3AB3-C103-4351-9EC6-885CA9ADE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FB71ED-18CE-4C79-8A11-7EAC12A89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B755-8334-4A38-BB4E-792EEFF7DA5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09C611-4E3F-4F21-87A6-0F635BBFC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6E40C6-147E-4601-AE1F-1FFC2E4A6C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29A47-DAC9-427C-BD05-761B6462A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09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矢印: 五方向 2">
            <a:extLst>
              <a:ext uri="{FF2B5EF4-FFF2-40B4-BE49-F238E27FC236}">
                <a16:creationId xmlns:a16="http://schemas.microsoft.com/office/drawing/2014/main" id="{3780BBEA-AE13-44D3-B169-17D1775EFE45}"/>
              </a:ext>
            </a:extLst>
          </p:cNvPr>
          <p:cNvSpPr/>
          <p:nvPr/>
        </p:nvSpPr>
        <p:spPr>
          <a:xfrm>
            <a:off x="0" y="183323"/>
            <a:ext cx="11932103" cy="97095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B55D98-C8E7-43C9-8B34-79C30C4291E8}"/>
              </a:ext>
            </a:extLst>
          </p:cNvPr>
          <p:cNvSpPr/>
          <p:nvPr/>
        </p:nvSpPr>
        <p:spPr>
          <a:xfrm>
            <a:off x="95603" y="284579"/>
            <a:ext cx="743475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4400" dirty="0">
                <a:ln w="0"/>
                <a:effectLst>
                  <a:glow rad="165100">
                    <a:schemeClr val="bg1">
                      <a:alpha val="70000"/>
                    </a:schemeClr>
                  </a:glow>
                </a:effectLst>
                <a:latin typeface="Bodoni MT Black" panose="02070A03080606020203" pitchFamily="18" charset="0"/>
                <a:ea typeface="HG創英角ﾎﾟｯﾌﾟ体" panose="040B0A09000000000000" pitchFamily="49" charset="-128"/>
              </a:rPr>
              <a:t>●</a:t>
            </a:r>
            <a:r>
              <a:rPr lang="ja-JP" altLang="en-US" sz="4400" dirty="0">
                <a:ln w="0"/>
                <a:effectLst>
                  <a:glow rad="165100">
                    <a:schemeClr val="bg1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  <a:ea typeface="HG創英角ﾎﾟｯﾌﾟ体" panose="040B0A09000000000000" pitchFamily="49" charset="-128"/>
              </a:rPr>
              <a:t>国産</a:t>
            </a:r>
            <a:r>
              <a:rPr lang="en-US" altLang="ja-JP" sz="4400" dirty="0">
                <a:ln w="0"/>
                <a:effectLst>
                  <a:glow rad="165100">
                    <a:schemeClr val="bg1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  <a:ea typeface="HG創英角ﾎﾟｯﾌﾟ体" panose="040B0A09000000000000" pitchFamily="49" charset="-128"/>
              </a:rPr>
              <a:t>3</a:t>
            </a:r>
            <a:r>
              <a:rPr lang="ja-JP" altLang="en-US" sz="4400" dirty="0">
                <a:ln w="0"/>
                <a:effectLst>
                  <a:glow rad="165100">
                    <a:schemeClr val="bg1">
                      <a:alpha val="7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  <a:ea typeface="HG創英角ﾎﾟｯﾌﾟ体" panose="040B0A09000000000000" pitchFamily="49" charset="-128"/>
              </a:rPr>
              <a:t>層構造マスク</a:t>
            </a:r>
            <a:endParaRPr lang="ja-JP" altLang="en-US" sz="4400" spc="-150" dirty="0">
              <a:ln w="0"/>
              <a:effectLst>
                <a:glow rad="165100">
                  <a:schemeClr val="bg1">
                    <a:alpha val="7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anose="02070A03080606020203" pitchFamily="18" charset="0"/>
              <a:ea typeface="HG創英角ﾎﾟｯﾌﾟ体" panose="040B0A09000000000000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E0A3A6-3EB3-4051-AB33-1584426108A2}"/>
              </a:ext>
            </a:extLst>
          </p:cNvPr>
          <p:cNvSpPr txBox="1"/>
          <p:nvPr/>
        </p:nvSpPr>
        <p:spPr>
          <a:xfrm>
            <a:off x="3188760" y="1874824"/>
            <a:ext cx="403187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★</a:t>
            </a:r>
            <a:r>
              <a:rPr kumimoji="1"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商品の特徴</a:t>
            </a:r>
            <a:endParaRPr kumimoji="1"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・安心・安全　日本製！！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・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PFE</a:t>
            </a: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99.8</a:t>
            </a: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％カット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(</a:t>
            </a: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検査済）</a:t>
            </a:r>
            <a:endParaRPr kumimoji="1"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・やわらかいノーズワイヤーで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優しいフィット感♪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B28D031-6F0B-4F26-BBAA-141B18BDC8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4" b="5262"/>
          <a:stretch/>
        </p:blipFill>
        <p:spPr>
          <a:xfrm>
            <a:off x="3144372" y="3884065"/>
            <a:ext cx="4388682" cy="297393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F25DCF9-9E37-48F6-ACB4-1A5424E733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2" t="4968" r="7047" b="2857"/>
          <a:stretch/>
        </p:blipFill>
        <p:spPr>
          <a:xfrm>
            <a:off x="215018" y="1320902"/>
            <a:ext cx="2771775" cy="537083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52A846-CCA7-4958-B1DE-2F48B2B722B6}"/>
              </a:ext>
            </a:extLst>
          </p:cNvPr>
          <p:cNvSpPr txBox="1"/>
          <p:nvPr/>
        </p:nvSpPr>
        <p:spPr>
          <a:xfrm>
            <a:off x="7768087" y="443119"/>
            <a:ext cx="3512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品番：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500K-35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表 5">
            <a:extLst>
              <a:ext uri="{FF2B5EF4-FFF2-40B4-BE49-F238E27FC236}">
                <a16:creationId xmlns:a16="http://schemas.microsoft.com/office/drawing/2014/main" id="{4AF12A90-79D3-4391-9C98-2F86A9D9C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131340"/>
              </p:ext>
            </p:extLst>
          </p:nvPr>
        </p:nvGraphicFramePr>
        <p:xfrm>
          <a:off x="7613397" y="2614673"/>
          <a:ext cx="4357945" cy="28800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926810">
                  <a:extLst>
                    <a:ext uri="{9D8B030D-6E8A-4147-A177-3AD203B41FA5}">
                      <a16:colId xmlns:a16="http://schemas.microsoft.com/office/drawing/2014/main" val="1166046652"/>
                    </a:ext>
                  </a:extLst>
                </a:gridCol>
                <a:gridCol w="2431135">
                  <a:extLst>
                    <a:ext uri="{9D8B030D-6E8A-4147-A177-3AD203B41FA5}">
                      <a16:colId xmlns:a16="http://schemas.microsoft.com/office/drawing/2014/main" val="354853129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品番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500K-35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8622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商品サイズ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200×100×80mm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7563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商品重量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ｇ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618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枚数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0011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ケースサイズ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525×420×345mm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4162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ケース重量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9kg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9700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ケース入り数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箱入り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6836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発注単位</a:t>
                      </a: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箱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別途送料が必要です。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31227" marB="312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66684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B35F69-FA70-43AD-80DE-D56811454EA4}"/>
              </a:ext>
            </a:extLst>
          </p:cNvPr>
          <p:cNvSpPr txBox="1"/>
          <p:nvPr/>
        </p:nvSpPr>
        <p:spPr>
          <a:xfrm>
            <a:off x="7530353" y="5657254"/>
            <a:ext cx="36792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税別納入金額３万円以上で元払い。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北海道、沖縄、離島に関しましては、ご相談下さい。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5152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99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HG創英角ﾎﾟｯﾌﾟ体</vt:lpstr>
      <vt:lpstr>メイリオ</vt:lpstr>
      <vt:lpstr>游ゴシック</vt:lpstr>
      <vt:lpstr>游ゴシック Light</vt:lpstr>
      <vt:lpstr>Arial</vt:lpstr>
      <vt:lpstr>Bodoni MT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　知彰</dc:creator>
  <cp:lastModifiedBy>fujita fujita</cp:lastModifiedBy>
  <cp:revision>33</cp:revision>
  <cp:lastPrinted>2021-02-12T01:09:43Z</cp:lastPrinted>
  <dcterms:created xsi:type="dcterms:W3CDTF">2020-12-04T07:26:27Z</dcterms:created>
  <dcterms:modified xsi:type="dcterms:W3CDTF">2021-03-25T06:24:38Z</dcterms:modified>
</cp:coreProperties>
</file>