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-4956" y="-13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F930EF-07F3-4167-8A53-BEC62C571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9B0CF3-7457-470A-9DA4-522A3BAE8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4721C1-F6A1-4030-9D10-AD444A85F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E2B31A-904A-4123-B57E-8E64B9CAD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6210B3-8236-40F2-8FBE-0ECD3C60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66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57C6DC-ACAF-47F1-8977-2BCE2D736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0DD626-6D40-4BC3-BE5C-489AAEEDD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C22B8A-F162-4B67-A20E-53F9C5FB9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A49C72-6457-4FAD-9820-53ACA2E50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821C19-6C05-44B5-8FBB-3571080D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8B27D6B-A6CC-47F6-B97B-948636941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C36091-5BD5-4B4F-912A-971D19CFF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9313B9-22CA-4D4C-B596-1A1A9917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086367-4B96-4691-8AB9-BD89D672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C2A7FD-0614-4610-BDBD-8ECB9223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8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84E014-CF38-4045-A1B2-3C69D566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6B82B6-4745-4F85-9939-07449CB34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F3900E-79B9-4232-ACC5-6240897B3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ABAB9D-73B5-49B0-8ECB-CA910EA8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FFFE1-51D2-4AA0-85B9-AEA4F53F2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8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75B6E-02F7-4A0D-AE47-6F3D957BE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BBD9FF-87F4-4B28-A312-BA536818D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10A5E-D52F-463D-87DB-A3AA1260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7FBA9F-BB39-46EA-994E-B01D23BBB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70BED0-70A4-4E2C-92E7-882518B4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86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06DDC9-6C54-421E-9533-C40E0F59E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0F2893-E5FF-4D4A-9F60-6C0445BAC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EAD716-719F-4A89-B129-566E61A4B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FE90BD-F663-4394-B30E-8A3E73BE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96D5E8-FBF8-4AB0-8FD7-4B700746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082055-DEF0-49F9-AEB3-B09D9F9F8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92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A39832-679E-45D3-B778-1DAD9D11A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C72A98-29D9-4D34-BF7D-BEFDB50EF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2B17CA-2EB0-4EB7-BBD0-95897DB9B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5EDF4DF-A812-41A5-BBFF-0035A80E1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C8EEA7-4A4A-4564-8A4C-C309527CD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73D596-4253-4B8F-8FDE-50E76E110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BFEAB6-90F1-4A47-8C25-E2C2A420C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0BEDD8-5E32-4D18-87C5-0785D428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80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66007-7809-47DB-BAB7-81663263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096194-68BA-4496-8404-5B5BA990B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227124-F6A4-4AAA-8583-A924A4AD8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4D01C3-D14E-4BEA-8298-76B182B3F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8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3B6675-40F0-429F-8182-06A498E0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E5C14EA-EB34-45B5-B9E6-FCFA3F971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3AB6FC-5C68-43DE-9041-2540D4D8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21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4D7DA-6EFE-4974-9B9F-B4951467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CDE4A9-43CD-4786-BF9F-2F6E6A646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F79C68-B243-4FAE-B112-97952F1F2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F6D978-7D5F-4C9A-BE81-6EEFD7CA3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0E5B49-7B33-4263-B0C3-959A611EB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B84D95-60AD-4AB6-A44F-BD76F2FD4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20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8BF47A-8EC4-43A4-8170-41F5FBC2A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0A60D82-4E39-4754-B640-CBBBB0AB0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55AB98-921F-444A-8AE2-5C93B67D3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985406-0650-4964-8717-6567AE82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69DD38-B01D-4495-9E76-044C8867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102C26-8337-4DF4-8CE7-53F2D095C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89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0B59A8C-2BAB-49FA-838B-D18150109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EA87A9-7766-49AC-B4F9-75062F2C9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B4116-D7A2-4833-8B42-700E2C857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996C-0A07-48A0-B166-B7A0723FD1B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892EEE-F494-4288-83D8-63389AEFC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383CC8-A236-40D0-B2CC-89E8DD691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662C4-3C86-4877-BFD6-540920353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7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CE3DD78-1E9C-44ED-9982-8B86533C7CC5}"/>
              </a:ext>
            </a:extLst>
          </p:cNvPr>
          <p:cNvSpPr/>
          <p:nvPr/>
        </p:nvSpPr>
        <p:spPr>
          <a:xfrm>
            <a:off x="76404" y="206079"/>
            <a:ext cx="12066901" cy="9709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B55D98-C8E7-43C9-8B34-79C30C4291E8}"/>
              </a:ext>
            </a:extLst>
          </p:cNvPr>
          <p:cNvSpPr/>
          <p:nvPr/>
        </p:nvSpPr>
        <p:spPr>
          <a:xfrm>
            <a:off x="95603" y="271765"/>
            <a:ext cx="96056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4400" dirty="0">
                <a:ln w="0"/>
                <a:effectLst>
                  <a:glow rad="165100">
                    <a:schemeClr val="bg1">
                      <a:alpha val="70000"/>
                    </a:schemeClr>
                  </a:glow>
                </a:effectLst>
                <a:latin typeface="Bodoni MT Black" panose="02070A03080606020203" pitchFamily="18" charset="0"/>
                <a:ea typeface="HG創英角ﾎﾟｯﾌﾟ体" panose="040B0A09000000000000" pitchFamily="49" charset="-128"/>
              </a:rPr>
              <a:t>●</a:t>
            </a:r>
            <a:r>
              <a:rPr lang="ja-JP" altLang="en-US" sz="4400" dirty="0">
                <a:ln w="0"/>
                <a:effectLst>
                  <a:glow rad="165100">
                    <a:schemeClr val="bg1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  <a:ea typeface="HG創英角ﾎﾟｯﾌﾟ体" panose="040B0A09000000000000" pitchFamily="49" charset="-128"/>
              </a:rPr>
              <a:t>国産</a:t>
            </a:r>
            <a:r>
              <a:rPr lang="en-US" altLang="ja-JP" sz="4400" dirty="0">
                <a:ln w="0"/>
                <a:effectLst>
                  <a:glow rad="165100">
                    <a:schemeClr val="bg1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  <a:ea typeface="HG創英角ﾎﾟｯﾌﾟ体" panose="040B0A09000000000000" pitchFamily="49" charset="-128"/>
              </a:rPr>
              <a:t>3</a:t>
            </a:r>
            <a:r>
              <a:rPr lang="ja-JP" altLang="en-US" sz="4400" dirty="0">
                <a:ln w="0"/>
                <a:effectLst>
                  <a:glow rad="165100">
                    <a:schemeClr val="bg1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  <a:ea typeface="HG創英角ﾎﾟｯﾌﾟ体" panose="040B0A09000000000000" pitchFamily="49" charset="-128"/>
              </a:rPr>
              <a:t>層構造マスク個包装タイプ</a:t>
            </a:r>
            <a:endParaRPr lang="ja-JP" altLang="en-US" sz="4400" spc="-150" dirty="0">
              <a:ln w="0"/>
              <a:effectLst>
                <a:glow rad="165100">
                  <a:schemeClr val="bg1">
                    <a:alpha val="7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anose="02070A03080606020203" pitchFamily="18" charset="0"/>
              <a:ea typeface="HG創英角ﾎﾟｯﾌﾟ体" panose="040B0A09000000000000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E0A3A6-3EB3-4051-AB33-1584426108A2}"/>
              </a:ext>
            </a:extLst>
          </p:cNvPr>
          <p:cNvSpPr txBox="1"/>
          <p:nvPr/>
        </p:nvSpPr>
        <p:spPr>
          <a:xfrm>
            <a:off x="3230119" y="1549946"/>
            <a:ext cx="403187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★</a:t>
            </a:r>
            <a:r>
              <a:rPr kumimoji="1"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商品の特徴</a:t>
            </a:r>
            <a:endParaRPr kumimoji="1"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・安心・安全　日本製！！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・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PFE</a:t>
            </a: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99.8</a:t>
            </a: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％カット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(</a:t>
            </a: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検査済）</a:t>
            </a:r>
            <a:endParaRPr kumimoji="1"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・やわらかいノーズワイヤーで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優しいフィット感♪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C2CFEB8-EF3C-4B1D-A54E-C94BCA8EA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272" y="4303055"/>
            <a:ext cx="2373455" cy="203294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5F1ADB4-5290-49E3-A944-124D522EEA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47" t="3893" r="9260" b="3461"/>
          <a:stretch/>
        </p:blipFill>
        <p:spPr>
          <a:xfrm>
            <a:off x="164294" y="1400943"/>
            <a:ext cx="2580821" cy="509510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8FAFD1C-A158-4024-8EEB-892F13AD5E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3" t="8623" r="4108" b="6140"/>
          <a:stretch/>
        </p:blipFill>
        <p:spPr>
          <a:xfrm rot="5400000">
            <a:off x="2454640" y="4317555"/>
            <a:ext cx="3032158" cy="150520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27AFF-C82C-4D38-BE55-0AA738F446AD}"/>
              </a:ext>
            </a:extLst>
          </p:cNvPr>
          <p:cNvSpPr txBox="1"/>
          <p:nvPr/>
        </p:nvSpPr>
        <p:spPr>
          <a:xfrm>
            <a:off x="9257396" y="440338"/>
            <a:ext cx="2770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品番：</a:t>
            </a:r>
            <a:r>
              <a:rPr kumimoji="1"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500K-36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BC1368F9-A107-4DAB-9453-C1275EBAB84A}"/>
              </a:ext>
            </a:extLst>
          </p:cNvPr>
          <p:cNvGraphicFramePr>
            <a:graphicFrameLocks noGrp="1"/>
          </p:cNvGraphicFramePr>
          <p:nvPr/>
        </p:nvGraphicFramePr>
        <p:xfrm>
          <a:off x="7669761" y="2359654"/>
          <a:ext cx="4357945" cy="30076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926810">
                  <a:extLst>
                    <a:ext uri="{9D8B030D-6E8A-4147-A177-3AD203B41FA5}">
                      <a16:colId xmlns:a16="http://schemas.microsoft.com/office/drawing/2014/main" val="1166046652"/>
                    </a:ext>
                  </a:extLst>
                </a:gridCol>
                <a:gridCol w="2431135">
                  <a:extLst>
                    <a:ext uri="{9D8B030D-6E8A-4147-A177-3AD203B41FA5}">
                      <a16:colId xmlns:a16="http://schemas.microsoft.com/office/drawing/2014/main" val="354853129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品番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500K-36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8622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商品サイズ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210×105×130mm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7563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商品重量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270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618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0011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ケースサイズ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545×440×285mm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4162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ケース重量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9700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ケース入り数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箱入り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6836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発注単位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箱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別途送料が必要です。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3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05559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D61B841-B980-4894-A403-C8A5F2117E99}"/>
              </a:ext>
            </a:extLst>
          </p:cNvPr>
          <p:cNvSpPr txBox="1"/>
          <p:nvPr/>
        </p:nvSpPr>
        <p:spPr>
          <a:xfrm>
            <a:off x="7669761" y="5569528"/>
            <a:ext cx="39613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税別納入金額３万円以上で元払い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北海道、沖縄、離島に関しましては、別途ご相談下さい。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6678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103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HG創英角ﾎﾟｯﾌﾟ体</vt:lpstr>
      <vt:lpstr>メイリオ</vt:lpstr>
      <vt:lpstr>游ゴシック</vt:lpstr>
      <vt:lpstr>游ゴシック Light</vt:lpstr>
      <vt:lpstr>Arial</vt:lpstr>
      <vt:lpstr>Bodoni MT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fujita fujita</dc:creator>
  <cp:lastModifiedBy>fujita fujita</cp:lastModifiedBy>
  <cp:revision>2</cp:revision>
  <dcterms:created xsi:type="dcterms:W3CDTF">2021-03-25T00:55:56Z</dcterms:created>
  <dcterms:modified xsi:type="dcterms:W3CDTF">2021-03-25T06:26:57Z</dcterms:modified>
</cp:coreProperties>
</file>